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75" r:id="rId6"/>
    <p:sldId id="269" r:id="rId7"/>
    <p:sldId id="276" r:id="rId8"/>
    <p:sldId id="271" r:id="rId9"/>
    <p:sldId id="270" r:id="rId10"/>
    <p:sldId id="272" r:id="rId11"/>
    <p:sldId id="273" r:id="rId12"/>
    <p:sldId id="27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0" y="0"/>
            <a:ext cx="9148763" cy="6856413"/>
            <a:chOff x="0" y="0"/>
            <a:chExt cx="5763" cy="4319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ltGray">
            <a:xfrm>
              <a:off x="0" y="0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ltGray">
            <a:xfrm>
              <a:off x="0" y="231"/>
              <a:ext cx="5760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285"/>
              <a:ext cx="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ltGray">
            <a:xfrm>
              <a:off x="0" y="4044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6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8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4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6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8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1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1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8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4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8763" cy="6856413"/>
            <a:chOff x="0" y="0"/>
            <a:chExt cx="5763" cy="4319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0" y="0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Line 3"/>
            <p:cNvSpPr>
              <a:spLocks noChangeShapeType="1"/>
            </p:cNvSpPr>
            <p:nvPr/>
          </p:nvSpPr>
          <p:spPr bwMode="ltGray">
            <a:xfrm>
              <a:off x="0" y="231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" name="Line 4"/>
            <p:cNvSpPr>
              <a:spLocks noChangeShapeType="1"/>
            </p:cNvSpPr>
            <p:nvPr/>
          </p:nvSpPr>
          <p:spPr bwMode="black">
            <a:xfrm>
              <a:off x="0" y="285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black">
            <a:xfrm>
              <a:off x="0" y="3972"/>
              <a:ext cx="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Line 6"/>
            <p:cNvSpPr>
              <a:spLocks noChangeShapeType="1"/>
            </p:cNvSpPr>
            <p:nvPr/>
          </p:nvSpPr>
          <p:spPr bwMode="ltGray">
            <a:xfrm>
              <a:off x="0" y="4044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6D0A12A-B35F-464D-AB43-FCA60E8CD0AE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992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7-Chapter 8</a:t>
            </a:r>
            <a:endParaRPr lang="en-US" sz="6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 9</a:t>
            </a:r>
          </a:p>
          <a:p>
            <a:r>
              <a:rPr lang="en-US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Revising Stringy Sentences</a:t>
            </a:r>
            <a:endParaRPr lang="en-US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273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2080" y="381000"/>
            <a:ext cx="7772400" cy="57150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Civil War broke out, and Tubman volunteered to help the Union army, and she served as a cook and a nurse and later she became a spy.</a:t>
            </a:r>
          </a:p>
          <a:p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Stringy Sentence!</a:t>
            </a:r>
          </a:p>
          <a:p>
            <a:endParaRPr lang="en-US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Civil War broke out. Tubman volunteered to the Union army serving as a cook and a nurse.  Later she became a spy.</a:t>
            </a:r>
            <a:endParaRPr lang="en-US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92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2080" y="381000"/>
            <a:ext cx="7772400" cy="57150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war ended, and Tubman settled in Auburn, New York,  and she started a home for elderly black men and women.</a:t>
            </a:r>
          </a:p>
          <a:p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Stringy Sentence!</a:t>
            </a:r>
          </a:p>
          <a:p>
            <a:endParaRPr lang="en-US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war ended.  Tubman settled in Auburn, New York, starting a home for elderly black men and women.</a:t>
            </a:r>
            <a:endParaRPr lang="en-US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70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2080" y="381000"/>
            <a:ext cx="7772400" cy="5715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people of Auburn built Freedom Park in memory of Tubman.</a:t>
            </a:r>
          </a:p>
          <a:p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  <a:p>
            <a:pPr marL="0" indent="0">
              <a:buNone/>
            </a:pPr>
            <a:endParaRPr lang="en-US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7421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End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24131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2080" y="381000"/>
            <a:ext cx="7772400" cy="57150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Mercedes O.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Cubria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 born in Cuba, but her mother died, and she moved to the United States, and she moved with her two sisters.</a:t>
            </a:r>
          </a:p>
          <a:p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Stringy Sentence!</a:t>
            </a:r>
          </a:p>
          <a:p>
            <a:endParaRPr lang="en-US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Mercedes O. </a:t>
            </a:r>
            <a:r>
              <a:rPr lang="en-US" sz="40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Cubria</a:t>
            </a:r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 born in Cuba.  Her mother died, and she moved with her </a:t>
            </a:r>
            <a:r>
              <a:rPr lang="en-US" sz="400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sisters to the United States.</a:t>
            </a:r>
            <a:endParaRPr lang="en-US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4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2080" y="381000"/>
            <a:ext cx="7772400" cy="57150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worked as a nurse, and then she joined the Women’s Army Corps, and she soon became an officer in the army.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Stringy Sentence!</a:t>
            </a:r>
          </a:p>
          <a:p>
            <a:endParaRPr lang="en-US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worked as a nurse.  Then she joined the Women’s Army Corps and soon became an officer in the army.</a:t>
            </a:r>
            <a:endParaRPr lang="en-US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555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2080" y="381000"/>
            <a:ext cx="7772400" cy="57150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Cubria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 the first Cuban-born woman to become an officer in the U.S Army.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  <a:p>
            <a:pPr marL="0" indent="0">
              <a:buNone/>
            </a:pPr>
            <a:endParaRPr lang="en-US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347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2080" y="381000"/>
            <a:ext cx="7772400" cy="5715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 job during World War 11 was to translate important government papers into a secret code.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  <a:p>
            <a:pPr marL="0" indent="0">
              <a:buNone/>
            </a:pPr>
            <a:endParaRPr lang="en-US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65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2080" y="381000"/>
            <a:ext cx="7772400" cy="5715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war ended, and she was promoted to captain, and later her official rank rose to major.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Stringy Sentence!</a:t>
            </a:r>
          </a:p>
          <a:p>
            <a:endParaRPr lang="en-US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war ended, and she was promoted to captain.  Later her official rank rose to major.</a:t>
            </a:r>
            <a:endParaRPr lang="en-US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784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2080" y="381000"/>
            <a:ext cx="7772400" cy="57150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there was the Korean War, and she worked as an intelligence officer, and she studied information about the enemy.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Stringy Sentence!</a:t>
            </a:r>
          </a:p>
          <a:p>
            <a:endParaRPr lang="en-US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During the Korean War, she worked as an intelligence officer, where she studied information about the enemy.</a:t>
            </a:r>
            <a:endParaRPr lang="en-US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269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2080" y="381000"/>
            <a:ext cx="7772400" cy="57150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Cubria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retired from the army in 1953 but was called to </a:t>
            </a:r>
            <a:r>
              <a:rPr 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duty again in 1962.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  <a:p>
            <a:pPr marL="0" indent="0">
              <a:buNone/>
            </a:pPr>
            <a:endParaRPr lang="en-US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38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2080" y="381000"/>
            <a:ext cx="7772400" cy="57150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Tubman never learned to read or write, but she was a powerful speaker, and she spoke at many antislavery meetings.</a:t>
            </a:r>
          </a:p>
          <a:p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Stringy Sentence!</a:t>
            </a:r>
          </a:p>
          <a:p>
            <a:endParaRPr lang="en-US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Tubman never learned to read or write.  She was a powerful speaker and spoke at many antislavery meetings.</a:t>
            </a:r>
            <a:endParaRPr lang="en-US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075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ck design template">
  <a:themeElements>
    <a:clrScheme name="Custom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65B2FF"/>
      </a:accent1>
      <a:accent2>
        <a:srgbClr val="4584D3"/>
      </a:accent2>
      <a:accent3>
        <a:srgbClr val="5BD078"/>
      </a:accent3>
      <a:accent4>
        <a:srgbClr val="A5D028"/>
      </a:accent4>
      <a:accent5>
        <a:srgbClr val="0682FF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Them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868686"/>
        </a:dk1>
        <a:lt1>
          <a:srgbClr val="FFFFFF"/>
        </a:lt1>
        <a:dk2>
          <a:srgbClr val="000000"/>
        </a:dk2>
        <a:lt2>
          <a:srgbClr val="FFFF00"/>
        </a:lt2>
        <a:accent1>
          <a:srgbClr val="66FF33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B8FFAD"/>
        </a:accent5>
        <a:accent6>
          <a:srgbClr val="B92D00"/>
        </a:accent6>
        <a:hlink>
          <a:srgbClr val="0000FF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9966FF"/>
        </a:dk2>
        <a:lt2>
          <a:srgbClr val="CBCBCB"/>
        </a:lt2>
        <a:accent1>
          <a:srgbClr val="6699FF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6B6B6B"/>
        </a:accent6>
        <a:hlink>
          <a:srgbClr val="00CCCC"/>
        </a:hlink>
        <a:folHlink>
          <a:srgbClr val="FF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design template</Template>
  <TotalTime>223</TotalTime>
  <Words>436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Black design template</vt:lpstr>
      <vt:lpstr>English 7-Chapter 8</vt:lpstr>
      <vt:lpstr>1</vt:lpstr>
      <vt:lpstr>2</vt:lpstr>
      <vt:lpstr>3</vt:lpstr>
      <vt:lpstr>4</vt:lpstr>
      <vt:lpstr>5</vt:lpstr>
      <vt:lpstr>6</vt:lpstr>
      <vt:lpstr>7</vt:lpstr>
      <vt:lpstr>7</vt:lpstr>
      <vt:lpstr>8</vt:lpstr>
      <vt:lpstr>9</vt:lpstr>
      <vt:lpstr>10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7-Chapter 8</dc:title>
  <dc:creator>Brigitta Post</dc:creator>
  <cp:lastModifiedBy>Brigitta Post</cp:lastModifiedBy>
  <cp:revision>21</cp:revision>
  <dcterms:created xsi:type="dcterms:W3CDTF">2017-09-04T20:36:06Z</dcterms:created>
  <dcterms:modified xsi:type="dcterms:W3CDTF">2017-09-25T11:00:16Z</dcterms:modified>
</cp:coreProperties>
</file>